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28650" y="415929"/>
            <a:ext cx="6207919" cy="514203"/>
          </a:xfrm>
        </p:spPr>
        <p:txBody>
          <a:bodyPr>
            <a:noAutofit/>
          </a:bodyPr>
          <a:lstStyle>
            <a:lvl1pPr>
              <a:defRPr sz="2200" b="0" cap="all" baseline="0">
                <a:solidFill>
                  <a:srgbClr val="0070C0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ENTREZ LE TITRE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88145" y="1"/>
            <a:ext cx="83355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11" y="6286788"/>
            <a:ext cx="770161" cy="440180"/>
          </a:xfrm>
          <a:prstGeom prst="rect">
            <a:avLst/>
          </a:prstGeom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3"/>
              </a:buBlip>
              <a:defRPr sz="2200">
                <a:solidFill>
                  <a:srgbClr val="0070C0"/>
                </a:solidFill>
                <a:latin typeface="Calibri" panose="020F050202020403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rgbClr val="0070C0"/>
                </a:solidFill>
                <a:latin typeface="Calibri" panose="020F050202020403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 sz="1800">
                <a:solidFill>
                  <a:srgbClr val="0070C0"/>
                </a:solidFill>
                <a:latin typeface="Calibri" panose="020F050202020403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 sz="1600">
                <a:solidFill>
                  <a:srgbClr val="0070C0"/>
                </a:solidFill>
                <a:latin typeface="Calibri" panose="020F050202020403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 sz="1600">
                <a:solidFill>
                  <a:srgbClr val="0070C0"/>
                </a:solidFill>
                <a:latin typeface="Roboto Light" panose="02000000000000000000" pitchFamily="2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" name="Espace réservé du pied de page 4"/>
          <p:cNvSpPr txBox="1">
            <a:spLocks/>
          </p:cNvSpPr>
          <p:nvPr userDrawn="1"/>
        </p:nvSpPr>
        <p:spPr>
          <a:xfrm>
            <a:off x="395183" y="6548986"/>
            <a:ext cx="6889361" cy="184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Roboto Light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0070C0"/>
                </a:solidFill>
                <a:latin typeface="Calibri" panose="020F0502020204030204" pitchFamily="34" charset="0"/>
              </a:rPr>
              <a:t>|   </a:t>
            </a:r>
            <a:r>
              <a:rPr lang="fr-FR" sz="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fr-FR" sz="800" kern="1500" spc="200" dirty="0">
                <a:solidFill>
                  <a:srgbClr val="006AB2"/>
                </a:solidFill>
                <a:latin typeface="Calibri" panose="020F0502020204030204" pitchFamily="34" charset="0"/>
              </a:rPr>
              <a:t>© 2016 IFPEN</a:t>
            </a:r>
            <a:endParaRPr lang="en-US" sz="800" kern="1500" spc="200" dirty="0">
              <a:solidFill>
                <a:srgbClr val="006AB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7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29/10/2021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415931"/>
            <a:ext cx="8022982" cy="514203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Experimental study of liquid solid fluidised bed  impact of particle shape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0385" y="1209825"/>
            <a:ext cx="6710726" cy="5243511"/>
          </a:xfrm>
        </p:spPr>
        <p:txBody>
          <a:bodyPr>
            <a:normAutofit fontScale="92500"/>
          </a:bodyPr>
          <a:lstStyle/>
          <a:p>
            <a:r>
              <a:rPr lang="en-GB" dirty="0"/>
              <a:t>Context :  CFD multi-scale modelling of liquid solid fluidized beds with non spherical particles</a:t>
            </a:r>
          </a:p>
          <a:p>
            <a:pPr lvl="1"/>
            <a:r>
              <a:rPr lang="en-GB" dirty="0"/>
              <a:t>Need to develop appropriate closure laws for non spherical particles (fluid-solid and particle-particle interactions)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Internship objective : provide </a:t>
            </a:r>
            <a:r>
              <a:rPr lang="en-GB" b="1" u="sng" dirty="0"/>
              <a:t>experimental results </a:t>
            </a:r>
            <a:r>
              <a:rPr lang="en-GB" dirty="0"/>
              <a:t>(local measurements) of liquid solid fluidized bed with cylindrical particles to be used for validation of CFD simulations</a:t>
            </a:r>
          </a:p>
        </p:txBody>
      </p:sp>
      <p:pic>
        <p:nvPicPr>
          <p:cNvPr id="37889" name="Picture 1" descr="C:\Users\Pc\Pictures\Saved Pictures\problemati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888" y="2492896"/>
            <a:ext cx="5639331" cy="2445751"/>
          </a:xfrm>
          <a:prstGeom prst="rect">
            <a:avLst/>
          </a:prstGeom>
          <a:noFill/>
        </p:spPr>
      </p:pic>
      <p:pic>
        <p:nvPicPr>
          <p:cNvPr id="5" name="lit_cy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228355" y="2132856"/>
            <a:ext cx="1595352" cy="31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1" y="415931"/>
            <a:ext cx="8012431" cy="514203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Experimental set up and Previous work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" y="1412776"/>
            <a:ext cx="7099324" cy="3960440"/>
          </a:xfrm>
        </p:spPr>
        <p:txBody>
          <a:bodyPr>
            <a:normAutofit/>
          </a:bodyPr>
          <a:lstStyle/>
          <a:p>
            <a:r>
              <a:rPr lang="en-US" dirty="0"/>
              <a:t>Small rectangular column  : a~10 cm/H~200 cm/ ~100000 cylindrical particles (</a:t>
            </a:r>
            <a:r>
              <a:rPr lang="en-US" dirty="0" err="1"/>
              <a:t>dp</a:t>
            </a:r>
            <a:r>
              <a:rPr lang="en-US" dirty="0"/>
              <a:t>= 2mm L=5mm)</a:t>
            </a:r>
          </a:p>
          <a:p>
            <a:r>
              <a:rPr lang="en-US" dirty="0"/>
              <a:t>Previous internship provided (2021) :</a:t>
            </a:r>
          </a:p>
          <a:p>
            <a:pPr lvl="1"/>
            <a:r>
              <a:rPr lang="en-US" dirty="0"/>
              <a:t>Overall measurements: pressure drops and bed expansions</a:t>
            </a:r>
          </a:p>
          <a:p>
            <a:pPr lvl="1"/>
            <a:r>
              <a:rPr lang="en-US" dirty="0"/>
              <a:t>Local measurements : fast camera videos for particle tracking with first results of trajectories and velocities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B57AB7-D56F-4F11-834B-DAC70DC69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27" y="4985421"/>
            <a:ext cx="1776510" cy="1271054"/>
          </a:xfrm>
          <a:prstGeom prst="rect">
            <a:avLst/>
          </a:prstGeom>
        </p:spPr>
      </p:pic>
      <p:pic>
        <p:nvPicPr>
          <p:cNvPr id="13" name="Image 12" descr="Une image contenant texte, intérieur, plusieurs, encombré&#10;&#10;Description générée automatiquement">
            <a:extLst>
              <a:ext uri="{FF2B5EF4-FFF2-40B4-BE49-F238E27FC236}">
                <a16:creationId xmlns:a16="http://schemas.microsoft.com/office/drawing/2014/main" id="{84DE57D2-BE98-4A00-9BA7-435146212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6975" y="1829879"/>
            <a:ext cx="3604703" cy="190643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AE62277-E66A-43B6-B6C4-FC183F1FA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0" y="3865748"/>
            <a:ext cx="3337688" cy="273630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CDB6940-5A85-4E64-9B37-985F9329BC0D}"/>
              </a:ext>
            </a:extLst>
          </p:cNvPr>
          <p:cNvSpPr txBox="1"/>
          <p:nvPr/>
        </p:nvSpPr>
        <p:spPr>
          <a:xfrm>
            <a:off x="5166396" y="6297744"/>
            <a:ext cx="197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accent6"/>
                </a:solidFill>
              </a:rPr>
              <a:t>Optical index </a:t>
            </a:r>
            <a:r>
              <a:rPr lang="fr-FR" sz="1400" b="1" dirty="0" err="1">
                <a:solidFill>
                  <a:schemeClr val="accent6"/>
                </a:solidFill>
              </a:rPr>
              <a:t>matching</a:t>
            </a:r>
            <a:r>
              <a:rPr lang="fr-FR" sz="1400" b="1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007168-625D-4135-BFE6-09C3992C7F51}"/>
              </a:ext>
            </a:extLst>
          </p:cNvPr>
          <p:cNvSpPr txBox="1"/>
          <p:nvPr/>
        </p:nvSpPr>
        <p:spPr>
          <a:xfrm>
            <a:off x="2116330" y="4446133"/>
            <a:ext cx="238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>
                <a:solidFill>
                  <a:schemeClr val="accent6"/>
                </a:solidFill>
              </a:rPr>
              <a:t>Fluidization</a:t>
            </a:r>
            <a:r>
              <a:rPr lang="fr-FR" sz="1400" b="1" dirty="0">
                <a:solidFill>
                  <a:schemeClr val="accent6"/>
                </a:solidFill>
              </a:rPr>
              <a:t> </a:t>
            </a:r>
            <a:r>
              <a:rPr lang="fr-FR" sz="1400" b="1" dirty="0" err="1">
                <a:solidFill>
                  <a:schemeClr val="accent6"/>
                </a:solidFill>
              </a:rPr>
              <a:t>curves</a:t>
            </a:r>
            <a:r>
              <a:rPr lang="fr-FR" sz="1400" b="1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F10714-6DFA-4DDA-82A1-5FB445BBA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47" y="4005064"/>
            <a:ext cx="1820404" cy="22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2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23DFB-FAD3-41FE-9FF6-1C5FD8C7F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5929"/>
            <a:ext cx="8251399" cy="514203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Main objectives of the internship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F9502-B0E6-41AF-BEBE-834C3F75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86" y="1163208"/>
            <a:ext cx="8251398" cy="4957498"/>
          </a:xfrm>
        </p:spPr>
        <p:txBody>
          <a:bodyPr/>
          <a:lstStyle/>
          <a:p>
            <a:r>
              <a:rPr lang="en-US" dirty="0"/>
              <a:t>Local measurements : </a:t>
            </a:r>
          </a:p>
          <a:p>
            <a:pPr lvl="1"/>
            <a:r>
              <a:rPr lang="en-US" dirty="0"/>
              <a:t>3D trajectories </a:t>
            </a:r>
          </a:p>
          <a:p>
            <a:pPr lvl="1"/>
            <a:r>
              <a:rPr lang="en-US" dirty="0"/>
              <a:t>Velocities </a:t>
            </a:r>
          </a:p>
          <a:p>
            <a:pPr lvl="1"/>
            <a:r>
              <a:rPr lang="en-US" dirty="0"/>
              <a:t>Particles orientation: to be developed  </a:t>
            </a:r>
          </a:p>
          <a:p>
            <a:r>
              <a:rPr lang="en-US"/>
              <a:t>Processing the </a:t>
            </a:r>
            <a:r>
              <a:rPr lang="en-US" dirty="0"/>
              <a:t>results, statistical and phenomenological analysis and comparison to literature </a:t>
            </a:r>
          </a:p>
          <a:p>
            <a:endParaRPr lang="en-US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EBB3F8-3864-4FD6-A0A7-C98BA46F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67" y="4144848"/>
            <a:ext cx="2685560" cy="2384277"/>
          </a:xfrm>
          <a:prstGeom prst="rect">
            <a:avLst/>
          </a:prstGeom>
        </p:spPr>
      </p:pic>
      <p:pic>
        <p:nvPicPr>
          <p:cNvPr id="5" name="Picture 1" descr="C:\Users\Sony\AppData\Local\Temp\image_kscnn.png">
            <a:extLst>
              <a:ext uri="{FF2B5EF4-FFF2-40B4-BE49-F238E27FC236}">
                <a16:creationId xmlns:a16="http://schemas.microsoft.com/office/drawing/2014/main" id="{4FB74BEB-4808-4ED0-9005-19FCFD265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6247" r="7092"/>
          <a:stretch/>
        </p:blipFill>
        <p:spPr bwMode="auto">
          <a:xfrm>
            <a:off x="290292" y="4166462"/>
            <a:ext cx="2452592" cy="2068199"/>
          </a:xfrm>
          <a:prstGeom prst="rect">
            <a:avLst/>
          </a:prstGeom>
          <a:noFill/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EA8235-C168-47B4-9905-11DF3638619C}"/>
              </a:ext>
            </a:extLst>
          </p:cNvPr>
          <p:cNvGrpSpPr/>
          <p:nvPr/>
        </p:nvGrpSpPr>
        <p:grpSpPr>
          <a:xfrm>
            <a:off x="5765977" y="3596350"/>
            <a:ext cx="2662218" cy="1577131"/>
            <a:chOff x="5134600" y="4284457"/>
            <a:chExt cx="3214636" cy="206932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2524A5C-F592-47F1-A11F-B060DEB22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600" y="4284457"/>
              <a:ext cx="3214636" cy="20693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F5C9C4-AC85-4428-80DC-00A52C61C784}"/>
                </a:ext>
              </a:extLst>
            </p:cNvPr>
            <p:cNvSpPr/>
            <p:nvPr/>
          </p:nvSpPr>
          <p:spPr>
            <a:xfrm>
              <a:off x="6410074" y="4365104"/>
              <a:ext cx="934689" cy="403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latin typeface="Corbel" panose="020B0503020204020204" pitchFamily="34" charset="0"/>
                </a:rPr>
                <a:t>Uz</a:t>
              </a:r>
              <a:r>
                <a:rPr lang="en-US" sz="1400" b="1" dirty="0">
                  <a:latin typeface="Corbel" panose="020B0503020204020204" pitchFamily="34" charset="0"/>
                </a:rPr>
                <a:t>(t)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203036B-3FAE-4974-97D5-F3A77D66FF9B}"/>
              </a:ext>
            </a:extLst>
          </p:cNvPr>
          <p:cNvGrpSpPr/>
          <p:nvPr/>
        </p:nvGrpSpPr>
        <p:grpSpPr>
          <a:xfrm>
            <a:off x="2892480" y="1657814"/>
            <a:ext cx="5888423" cy="815271"/>
            <a:chOff x="2627784" y="2276872"/>
            <a:chExt cx="5236702" cy="815271"/>
          </a:xfrm>
        </p:grpSpPr>
        <p:sp>
          <p:nvSpPr>
            <p:cNvPr id="8" name="Accolade fermante 7">
              <a:extLst>
                <a:ext uri="{FF2B5EF4-FFF2-40B4-BE49-F238E27FC236}">
                  <a16:creationId xmlns:a16="http://schemas.microsoft.com/office/drawing/2014/main" id="{DE03F57F-BAC4-4282-8800-241CAB1E9D06}"/>
                </a:ext>
              </a:extLst>
            </p:cNvPr>
            <p:cNvSpPr/>
            <p:nvPr/>
          </p:nvSpPr>
          <p:spPr>
            <a:xfrm>
              <a:off x="2627784" y="2276872"/>
              <a:ext cx="216024" cy="59085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82F4BC0B-492B-450B-9030-A941098153D7}"/>
                </a:ext>
              </a:extLst>
            </p:cNvPr>
            <p:cNvSpPr/>
            <p:nvPr/>
          </p:nvSpPr>
          <p:spPr>
            <a:xfrm>
              <a:off x="2748384" y="2500292"/>
              <a:ext cx="671487" cy="136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4ABB9F0-B568-49F5-A711-16A0B0B506D0}"/>
                </a:ext>
              </a:extLst>
            </p:cNvPr>
            <p:cNvSpPr txBox="1"/>
            <p:nvPr/>
          </p:nvSpPr>
          <p:spPr>
            <a:xfrm>
              <a:off x="3352958" y="2322702"/>
              <a:ext cx="45115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70C0"/>
                  </a:solidFill>
                  <a:latin typeface="Calibri" panose="020F0502020204030204" pitchFamily="34" charset="0"/>
                </a:rPr>
                <a:t>routines available but need further development</a:t>
              </a:r>
              <a:endParaRPr lang="fr-FR" dirty="0"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27849147-DD90-49E7-84EC-95134ECC7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54" y="5076223"/>
            <a:ext cx="2490464" cy="1764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9436C3-6692-47AD-8E83-85CD5CD604F4}"/>
              </a:ext>
            </a:extLst>
          </p:cNvPr>
          <p:cNvSpPr/>
          <p:nvPr/>
        </p:nvSpPr>
        <p:spPr>
          <a:xfrm>
            <a:off x="6084168" y="5234946"/>
            <a:ext cx="920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rbel" panose="020B0503020204020204" pitchFamily="34" charset="0"/>
              </a:rPr>
              <a:t>PDF </a:t>
            </a:r>
            <a:r>
              <a:rPr lang="en-US" sz="1400" b="1" dirty="0" err="1">
                <a:latin typeface="Corbel" panose="020B0503020204020204" pitchFamily="34" charset="0"/>
              </a:rPr>
              <a:t>Uz</a:t>
            </a:r>
            <a:endParaRPr lang="en-US" sz="1400" b="1" dirty="0">
              <a:latin typeface="Corbel" panose="020B05030202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FFE21-1C0D-4D86-B4C2-A4720C173A1D}"/>
              </a:ext>
            </a:extLst>
          </p:cNvPr>
          <p:cNvSpPr/>
          <p:nvPr/>
        </p:nvSpPr>
        <p:spPr>
          <a:xfrm>
            <a:off x="3378024" y="3989118"/>
            <a:ext cx="200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rbel" panose="020B0503020204020204" pitchFamily="34" charset="0"/>
              </a:rPr>
              <a:t>Particles trajectories </a:t>
            </a:r>
          </a:p>
        </p:txBody>
      </p:sp>
    </p:spTree>
    <p:extLst>
      <p:ext uri="{BB962C8B-B14F-4D97-AF65-F5344CB8AC3E}">
        <p14:creationId xmlns:p14="http://schemas.microsoft.com/office/powerpoint/2010/main" val="33202417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178</Words>
  <Application>Microsoft Office PowerPoint</Application>
  <PresentationFormat>Affichage à l'écran (4:3)</PresentationFormat>
  <Paragraphs>29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Corbel</vt:lpstr>
      <vt:lpstr>Roboto Light</vt:lpstr>
      <vt:lpstr>Thème Office</vt:lpstr>
      <vt:lpstr>Experimental study of liquid solid fluidised bed  impact of particle shape </vt:lpstr>
      <vt:lpstr>Experimental set up and Previous work</vt:lpstr>
      <vt:lpstr>Main objectives of the internship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study of liquid solid fluidised bed : impact of particle shape </dc:title>
  <dc:creator>BRAHEM Rim</dc:creator>
  <cp:lastModifiedBy>BRAHEM Rim</cp:lastModifiedBy>
  <cp:revision>11</cp:revision>
  <dcterms:created xsi:type="dcterms:W3CDTF">2019-10-17T11:00:46Z</dcterms:created>
  <dcterms:modified xsi:type="dcterms:W3CDTF">2021-10-29T14:21:00Z</dcterms:modified>
</cp:coreProperties>
</file>